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3" r:id="rId1"/>
  </p:sldMasterIdLst>
  <p:notesMasterIdLst>
    <p:notesMasterId r:id="rId17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0" r:id="rId14"/>
    <p:sldId id="268" r:id="rId15"/>
    <p:sldId id="269" r:id="rId16"/>
  </p:sldIdLst>
  <p:sldSz cx="14630400" cy="8229600"/>
  <p:notesSz cx="8229600" cy="146304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Poppins Light" panose="00000400000000000000" pitchFamily="2" charset="0"/>
      <p:regular r:id="rId22"/>
    </p:embeddedFont>
    <p:embeddedFont>
      <p:font typeface="Roboto Light" panose="02000000000000000000" pitchFamily="2" charset="0"/>
      <p:regular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4T17:04:52.27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5:42:57.4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25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317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45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8905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03752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9968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7840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4519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8887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657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87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56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6068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134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417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87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026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448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00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1941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28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6929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839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069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969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692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CAE6E5-3AB7-4682-85EA-0C54BB7A9C12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143F-D6A0-402D-BD1D-1145E4BE9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472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DFE4E3-21F1-B677-4C4C-9CB2583D9FD4}"/>
              </a:ext>
            </a:extLst>
          </p:cNvPr>
          <p:cNvSpPr txBox="1"/>
          <p:nvPr/>
        </p:nvSpPr>
        <p:spPr>
          <a:xfrm>
            <a:off x="6858000" y="368547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8EAF6-F204-2D61-898F-A5C5F384F2D1}"/>
              </a:ext>
            </a:extLst>
          </p:cNvPr>
          <p:cNvSpPr/>
          <p:nvPr/>
        </p:nvSpPr>
        <p:spPr>
          <a:xfrm>
            <a:off x="3691054" y="3401122"/>
            <a:ext cx="9255512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5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      Team Members</a:t>
            </a:r>
          </a:p>
          <a:p>
            <a:pPr algn="just"/>
            <a:endParaRPr lang="en-US" sz="54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   Rahul Singh             2210990704</a:t>
            </a:r>
          </a:p>
          <a:p>
            <a:pPr algn="just"/>
            <a:r>
              <a:rPr lang="en-US" sz="3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   Poorva                      2210990656</a:t>
            </a:r>
          </a:p>
          <a:p>
            <a:pPr algn="just"/>
            <a:r>
              <a:rPr lang="en-US" sz="3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   Piyush Kapoor         2210990651</a:t>
            </a:r>
          </a:p>
          <a:p>
            <a:pPr algn="just"/>
            <a:r>
              <a:rPr lang="en-US" sz="3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   Prabal Rai                2210990657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3A140-FB55-133E-82C3-E25E1232D854}"/>
              </a:ext>
            </a:extLst>
          </p:cNvPr>
          <p:cNvSpPr/>
          <p:nvPr/>
        </p:nvSpPr>
        <p:spPr>
          <a:xfrm>
            <a:off x="4070195" y="1402832"/>
            <a:ext cx="53389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 Titans</a:t>
            </a:r>
          </a:p>
        </p:txBody>
      </p:sp>
    </p:spTree>
    <p:extLst>
      <p:ext uri="{BB962C8B-B14F-4D97-AF65-F5344CB8AC3E}">
        <p14:creationId xmlns:p14="http://schemas.microsoft.com/office/powerpoint/2010/main" val="233690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326877-97CE-1238-D1A6-54487111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9298"/>
            <a:ext cx="14630399" cy="68803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7221C0-0775-98E4-F668-56D306C982A8}"/>
              </a:ext>
            </a:extLst>
          </p:cNvPr>
          <p:cNvSpPr/>
          <p:nvPr/>
        </p:nvSpPr>
        <p:spPr>
          <a:xfrm>
            <a:off x="5051502" y="267188"/>
            <a:ext cx="4159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</a:t>
            </a:r>
            <a:r>
              <a:rPr lang="en-US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344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1CA32-5E5A-C8A8-8679-7FDD8E23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02"/>
            <a:ext cx="14630400" cy="818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ACD76C-A4FF-3F75-226C-0BA8DA09C8A2}"/>
                  </a:ext>
                </a:extLst>
              </p14:cNvPr>
              <p14:cNvContentPartPr/>
              <p14:nvPr/>
            </p14:nvContentPartPr>
            <p14:xfrm>
              <a:off x="3010478" y="275417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ACD76C-A4FF-3F75-226C-0BA8DA09C8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4358" y="274769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78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8CB65-B4A1-7DB5-AC4D-4940179C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BECB-4181-33F2-BE89-DE6274B3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1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10CA5-BAD7-30C4-1ACE-23613E50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E7D15-91A8-58DB-C594-8A3E28AF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8677" y="135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E-Commerce Merchandise - SNAPKART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92424" y="4328029"/>
            <a:ext cx="7556421" cy="992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An e-commerce platform built with MySQL, Sequelize, React, Express, and GitHub.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74E02-362A-F597-95AE-211FBA6A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6867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330" y="1190026"/>
            <a:ext cx="7556421" cy="876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r>
              <a:rPr lang="en-US" sz="54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Overview &amp; Importance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6093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This scalable platform allows businesses to establish a customizable storefront. It enhances sales and improves customer experience.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5903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E-commerce is projected to reach $6.4 trillion in sales worldwide in 2024. This platform addresses that growing demand.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48264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5573" y="4911447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063562" y="4863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Enhanced sales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53168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Reach a wider </a:t>
            </a: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customer</a:t>
            </a: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 base.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71867" y="48264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9624" y="491144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908983" y="4911447"/>
            <a:ext cx="2927747" cy="49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Streamlined operations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08864" y="548973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Automate key processes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5246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5804" y="6609636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017306" y="6524625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Improved experience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017306" y="70150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Offer a user-friendly interface.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519"/>
            <a:ext cx="9464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Tech Stack: Powering the Platform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7109" y="27375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The platform uses ReactJS on the frontend and Node.js with Express on the backend. MySQL and Sequelize provide reliable data storage.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Frontend: ReactJS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Component-based UI with Redux for state management. Libraries like Material-UI ensure a consistent design.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512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Backend: Node.js, Express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JavaScript runtime for server-side logic. Express helps build robust APIs and handles HTTP requests. JWT provides secure authentication.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385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Database: MySQL, Sequelize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Relational database for structured data storage. Sequelize simplifies interactions and ensures data consistency.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316" y="2724864"/>
            <a:ext cx="446698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System Architecture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5316" y="3551277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The frontend interacts with the backend API. The backend processes data and interacts with the database.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5316" y="4038124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Data flows between components: user action -&gt; frontend -&gt; backend -&gt; database -&gt; backend -&gt; frontend.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" y="4524970"/>
            <a:ext cx="893326" cy="10720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6652" y="4703564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Frontend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86652" y="5089922"/>
            <a:ext cx="1221843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ReactJS User Interface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" y="5597009"/>
            <a:ext cx="893326" cy="10720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6652" y="5775603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Backend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86652" y="6161961"/>
            <a:ext cx="1221843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Node.js, Express API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6" y="6669048"/>
            <a:ext cx="893326" cy="10720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6652" y="6847642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Database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786652" y="7233999"/>
            <a:ext cx="1221843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MySQL, Sequelize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rstanding Full-Stack Development">
            <a:extLst>
              <a:ext uri="{FF2B5EF4-FFF2-40B4-BE49-F238E27FC236}">
                <a16:creationId xmlns:a16="http://schemas.microsoft.com/office/drawing/2014/main" id="{F6E5710F-C023-8D9C-5A09-5A4EBBDE7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0" b="14774"/>
          <a:stretch/>
        </p:blipFill>
        <p:spPr bwMode="auto">
          <a:xfrm>
            <a:off x="0" y="1"/>
            <a:ext cx="14630400" cy="26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958" y="807482"/>
            <a:ext cx="7339846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Key Features: Core Functionality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41958" y="1673662"/>
            <a:ext cx="783288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The platform offers secure authentication and product listing. Customers can place orders and make payments easily.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41958" y="2483406"/>
            <a:ext cx="7832884" cy="1094184"/>
          </a:xfrm>
          <a:prstGeom prst="roundRect">
            <a:avLst>
              <a:gd name="adj" fmla="val 71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6863" y="2678311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Authentication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36863" y="3083123"/>
            <a:ext cx="74430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 user registration and role-based access control.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41958" y="3764875"/>
            <a:ext cx="7832884" cy="1094184"/>
          </a:xfrm>
          <a:prstGeom prst="roundRect">
            <a:avLst>
              <a:gd name="adj" fmla="val 71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6863" y="3959781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Product Listing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36863" y="4364593"/>
            <a:ext cx="74430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Browse, search, and view product details easily.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41958" y="5046345"/>
            <a:ext cx="7832884" cy="1094184"/>
          </a:xfrm>
          <a:prstGeom prst="roundRect">
            <a:avLst>
              <a:gd name="adj" fmla="val 71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6863" y="5241250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Orders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36863" y="5646063"/>
            <a:ext cx="74430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Shopping cart and order tracking.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41958" y="6327815"/>
            <a:ext cx="7832884" cy="1094184"/>
          </a:xfrm>
          <a:prstGeom prst="roundRect">
            <a:avLst>
              <a:gd name="adj" fmla="val 71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36863" y="6522720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Payments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36863" y="6927533"/>
            <a:ext cx="744307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 payment gateway integration.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 Design: Key Tables &amp; Relationships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65227" y="2253584"/>
            <a:ext cx="75809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Key tables include users, products, orders, and order items. One user can have multiple orders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1101209" y="3310414"/>
            <a:ext cx="30480" cy="4306253"/>
          </a:xfrm>
          <a:prstGeom prst="roundRect">
            <a:avLst>
              <a:gd name="adj" fmla="val 30771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1337191" y="3797618"/>
            <a:ext cx="781526" cy="30480"/>
          </a:xfrm>
          <a:prstGeom prst="roundRect">
            <a:avLst>
              <a:gd name="adj" fmla="val 307713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865227" y="356163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7514" y="3645337"/>
            <a:ext cx="97869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344579" y="3533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344579" y="4016454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 information like ID, username, email.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337191" y="5307449"/>
            <a:ext cx="781526" cy="30480"/>
          </a:xfrm>
          <a:prstGeom prst="roundRect">
            <a:avLst>
              <a:gd name="adj" fmla="val 307713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865227" y="5071467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0604" y="5155168"/>
            <a:ext cx="19157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344579" y="504348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344579" y="5526286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Product details like name, description, price.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337191" y="6817281"/>
            <a:ext cx="781526" cy="30480"/>
          </a:xfrm>
          <a:prstGeom prst="roundRect">
            <a:avLst>
              <a:gd name="adj" fmla="val 307713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865227" y="6581299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18461" y="6665000"/>
            <a:ext cx="195977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344579" y="65533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Orders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344579" y="7036118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Order information including user and total amount.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13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Implementation: Development Process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890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Agile development with sprint cycles ensures iterative progress. Continuous integration and testing with Jest maintains code quality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700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The platform is deployed on AWS with CI/CD pipelines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880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58188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07230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For task tracking and workflow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7880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25904" y="558188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3425904" y="6072307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For testing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78809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58138" y="558188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AWS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6058138" y="6072307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Hosting provider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91E138-D299-85A4-2BD8-95730CD8F93A}"/>
                  </a:ext>
                </a:extLst>
              </p14:cNvPr>
              <p14:cNvContentPartPr/>
              <p14:nvPr/>
            </p14:nvContentPartPr>
            <p14:xfrm>
              <a:off x="-345802" y="624723"/>
              <a:ext cx="360" cy="4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91E138-D299-85A4-2BD8-95730CD8F9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99802" y="516723"/>
                <a:ext cx="108000" cy="22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139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Planned enhancements include faceted search and social media integration. We will also develop mobile apps and AI-powered recommendations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Enhanced search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54961" y="3652361"/>
            <a:ext cx="827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Social media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41187" y="4040862"/>
            <a:ext cx="1621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Mobile app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50781" y="6266736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857256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AI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20978" y="5878235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103</TotalTime>
  <Words>464</Words>
  <Application>Microsoft Office PowerPoint</Application>
  <PresentationFormat>Custom</PresentationFormat>
  <Paragraphs>87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Wingdings 3</vt:lpstr>
      <vt:lpstr>Century Gothic</vt:lpstr>
      <vt:lpstr>Poppins Light</vt:lpstr>
      <vt:lpstr>Times New Roman</vt:lpstr>
      <vt:lpstr>Roboto Light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Prabal Rai</cp:lastModifiedBy>
  <cp:revision>6</cp:revision>
  <dcterms:created xsi:type="dcterms:W3CDTF">2025-03-04T06:23:27Z</dcterms:created>
  <dcterms:modified xsi:type="dcterms:W3CDTF">2025-03-07T05:34:23Z</dcterms:modified>
</cp:coreProperties>
</file>